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6313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52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 God's Judgment and Grac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do you boast, great one, of your evil?God's faithfulness is eternal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make plans to ruin others;your tongue is like a sharp razor.You are always inventing li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love evil more than goodand falsehood more than trut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love to hurt people with your words, you liar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God will ruin you forever;he will take hold of you and snatch you from your home;he will remove you from the world of the living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ighteous people will see this and be afraid;then they will laugh at you and say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Look, here is someone who did not depend on God for safety,but trusted instead in great wealthand looked for security in being wicked.”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am like an olive tree growing in the house of God;I trust in his constant love forever and eve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always thank you, God, for what you have done;in the presence of your peopleI will proclaim that you are goo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7">
  <a:themeElements>
    <a:clrScheme name="Theme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2026-09-22T03:14:21Z</dcterms:created>
  <dcterms:modified xsi:type="dcterms:W3CDTF">2026-09-22T03:14:21Z</dcterms:modified>
  <dc:title>Bible.com.au: Psalm 52:1-9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