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2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52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am like an olive tree growing in the house of God;I trust in his constant love forever and ev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lways thank you, God, for what you have done;in the presence of your peopleI will proclaim that you are go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 God's Judgment and Grac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boast, great one, of your evil?God's faithfulness is eterna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ke plans to ruin others;your tongue is like a sharp razor.You are always inventing li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ove evil more than goodand falsehood more than tr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ove to hurt people with your words, you liar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God will ruin you forever;he will take hold of you and snatch you from your home;he will remove you from the world of the liv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 people will see this and be afraid;then they will laugh at you and say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ook, here is someone who did not depend on God for safety,but trusted instead in great wealthand looked for security in being wicked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2026-07-25T23:08:49Z</dcterms:created>
  <dcterms:modified xsi:type="dcterms:W3CDTF">2026-07-25T23:08:49Z</dcterms:modified>
  <dc:title>Bible.com.au: Psalm 52:1-9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