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1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2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like an olive tree growing in the house of God;I trust in his constant love forever and 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ways thank you, God, for what you have done;in the presence of your peopleI will proclaim that you are go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God's Judgment and Grac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boast, great one, of your evil?God's faithfulness is eterna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ke plans to ruin others;your tongue is like a sharp razor.You are always inventing l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ve evil more than goodand falsehood more than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ve to hurt people with your words, you liar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God will ruin you forever;he will take hold of you and snatch you from your home;he will remove you from the world of the liv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 people will see this and be afraid;then they will laugh at you and say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ok, here is someone who did not depend on God for safety,but trusted instead in great wealthand looked for security in being wicked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2026-07-26T00:13:40Z</dcterms:created>
  <dcterms:modified xsi:type="dcterms:W3CDTF">2026-07-26T00:13:40Z</dcterms:modified>
  <dc:title>Bible.com.au: Psalm 52:1-9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