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hear the sounds of joy and gladness;and though you have crushed me and broken me,I will be happy once ag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se your eyes to my sinsand wipe out all my ev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a pure heart in me, O God,and put a new and loyal spirit 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anish me from your presence;do not take your holy spirit away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again the joy that comes from your salvation,and make me willing to obey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teach sinners your commands,and they will turn back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are my life, O God, and save me,and I will gladly proclaim your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speak, Lord,and I will praise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want sacrifices,or I would offer them;you are not pleased with burnt offer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crifice is a humble spirit, O God;you will not reject a humble and repentant hea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Forgive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be kind to Zion and help her;rebuild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be pleased with proper sacrificesand with our burnt offerings;and bulls will be sacrificed on your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O God,because of your constant love.Because of your great mercywipe away my sin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away all my eviland make me clean from my sin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cognize my faults;I am always conscious of my s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 against you—only against you—and done what you consider evil.So you are right in judging me;you are justified in condemning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evil from the day I was born;from the time I was conceived, I have been sin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rity and truth are what you require;fill my mind with your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my sin, and I will be clean;wash me, and I wi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2026-06-15T08:20:44Z</dcterms:created>
  <dcterms:modified xsi:type="dcterms:W3CDTF">2026-06-15T08:20:44Z</dcterms:modified>
  <dc:title>Bible.com.au: Psalm 51:1-19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