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36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0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reprimand you because of your sacrificesand the burnt offerings you always bring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I do not need bulls from your farmsor goats from your flock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animals in the forest are mineand the cattle on thousands of hil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ild birds are mineand all living things in the fiel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I were hungry, I would not ask you for food,for the world and everything in it is min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I eat the flesh of bullsor drink the blood of goat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giving of thanks be your sacrifice to God,and give the Almighty all that you promis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 to me when trouble comes;I will save you,and you will praise me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says to the wicked,“Why should you recite my commandments?Why should you talk about my covenant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fuse to let me correct you;you reject my comman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e Worship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ecome the friend of every thief you see,and you associate with adulterer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are always ready to speak evil;you never hesitate to tell lie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ready to accuse your own relativesand to find fault with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done all this, and I have said nothing,so you thought that I am like you.But now I reprimand youand make the matter plain to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 to this, you that ignore me,or I will destroy you,and there will be no one to save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ing thanks is the sacrifice that honors me,and I will surely save all who obey me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mighty God, the Lord, speaks;he calls to the whole earth from east to wes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shines from Zion,the city perfect in its beau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is coming, but not in silence;a raging fire is in front of him,a furious storm around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lls heaven and earth as witnessesto see him judge his peo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, “Gather my faithful people to me,those who made a covenant with me by offering a sacrifice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proclaim that God is righteous,that he himself is jud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, my people, and I will speak;I will testify against you, Israel.I am God, y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2026-07-05T12:38:11Z</dcterms:created>
  <dcterms:modified xsi:type="dcterms:W3CDTF">2026-07-05T12:38:11Z</dcterms:modified>
  <dc:title>Bible.com.au: Psalm 50:1-23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