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987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50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o not reprimand you because of your sacrificesand the burnt offerings you always bring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t I do not need bulls from your farmsor goats from your flocks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animals in the forest are mineand the cattle on thousands of hill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wild birds are mineand all living things in the field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f I were hungry, I would not ask you for food,for the world and everything in it is min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I eat the flesh of bullsor drink the blood of goats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giving of thanks be your sacrifice to God,and give the Almighty all that you promis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ll to me when trouble comes;I will save you,and you will praise me.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says to the wicked,“Why should you recite my commandments?Why should you talk about my covenant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efuse to let me correct you;you reject my command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e Worship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become the friend of every thief you see,and you associate with adulterer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u are always ready to speak evil;you never hesitate to tell lie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ready to accuse your own relativesand to find fault with the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done all this, and I have said nothing,so you thought that I am like you.But now I reprimand youand make the matter plain to you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isten to this, you that ignore me,or I will destroy you,and there will be no one to save yo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ing thanks is the sacrifice that honors me,and I will surely save all who obey me.”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lmighty God, the Lord, speaks;he calls to the whole earth from east to wes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hines from Zion,the city perfect in its beaut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 is coming, but not in silence;a raging fire is in front of him,a furious storm around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lls heaven and earth as witnessesto see him judge his peopl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ys, “Gather my faithful people to me,those who made a covenant with me by offering a sacrifice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s proclaim that God is righteous,that he himself is judg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isten, my people, and I will speak;I will testify against you, Israel.I am God, your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2026-09-05T04:28:42Z</dcterms:created>
  <dcterms:modified xsi:type="dcterms:W3CDTF">2026-09-05T04:28:42Z</dcterms:modified>
  <dc:title>Bible.com.au: Psalm 50:1-23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