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reprimand you because of your sacrificesand the burnt offerings you always bring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 do not need bulls from your farmsor goats from your flock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animals in the forest are mineand the cattle on thousands of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ild birds are mineand all living things in the fiel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were hungry, I would not ask you for food,for the world and everything in it is m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eat the flesh of bulls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giving of thanks be your sacrifice to God,and give the Almighty all that you promis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 me when trouble comes;I will save you,and you will praise m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ays to the wicked,“Why should you recite my commandments?Why should you talk about my covenan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se to let me correct you;you reject my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come the friend of every thief you see,and you associate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always ready to speak evil;you never hesitate to tell l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eady to accuse your own relativesand to find fault wi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all this, and I have said nothing,so you thought that I am like you.But now I reprimand youand make the matter plain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this, you that ignore me,or I will destroy you,and there will be no one to sav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is the sacrifice that honors me,and I will surely save all who obey m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God, the Lord, speaks;he calls to the whole earth from east to w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ines from Zion,the city perfect in its beau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coming, but not in silence;a raging fire is in front of him,a furious storm aroun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ls heaven and earth as witnessesto see him judge hi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, “Gather my faithful people to me,those who made a covenant with me by offering a sacrific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that God is righteous,that he himself is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my people, and I will speak;I will testify against you, Israel.I am God,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2026-07-05T13:25:09Z</dcterms:created>
  <dcterms:modified xsi:type="dcterms:W3CDTF">2026-07-05T13:25:09Z</dcterms:modified>
  <dc:title>Bible.com.au: Psalm 50:1-23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