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so many enemies!Lead me to do your will;make your way plain for me to fol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y enemies say can never be trusted;they only want to destroy.Their words are flattering and smooth,but full of deadly dece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demn and punish them, O God;may their own plots cause their ruin.Drive them out of your presencebecause of their many sinsand their rebellion agains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who find safety in you will rejoice;they can always sing for joy.Protect those who love you;because of you they are truly happ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those who obey you, Lord;your love protects them like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words, O Lord,and hear my sigh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ry for help,my God and king!I pray to you, O Lor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 my voice in the morning;at sunrise I offer my prayerand wait for your answ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t a God who is pleased with wrongdoing;you allow no evil in your pres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not stand the sight of the proud;you hate all wicked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all liarsand despise violent, deceitful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of your great loveI can come into your house;I can worship in your holy Templeand bow down to you in rever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2026-06-09T23:12:08Z</dcterms:created>
  <dcterms:modified xsi:type="dcterms:W3CDTF">2026-06-09T23:12:08Z</dcterms:modified>
  <dc:title>Bible.com.au: Psalm 5:1-12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