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34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ave so many enemies!Lead me to do your will;make your way plain for me to follow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y enemies say can never be trusted;they only want to destroy.Their words are flattering and smooth,but full of deadly decei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demn and punish them, O God;may their own plots cause their ruin.Drive them out of your presencebecause of their many sinsand their rebellion against yo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who find safety in you will rejoice;they can always sing for joy.Protect those who love you;because of you they are truly happ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less those who obey you, Lord;your love protects them like a shie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words, O Lord,and hear my sigh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cry for help,my God and king!I pray to you, O Lord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ar my voice in the morning;at sunrise I offer my prayerand wait for your answ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not a God who is pleased with wrongdoing;you allow no evil in your prese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not stand the sight of the proud;you hate all wicked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estroy all liarsand despise violent, deceitful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ecause of your great loveI can come into your house;I can worship in your holy Templeand bow down to you in reveren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2026-08-06T06:19:41Z</dcterms:created>
  <dcterms:modified xsi:type="dcterms:W3CDTF">2026-08-06T06:19:41Z</dcterms:modified>
  <dc:title>Bible.com.au: Psalm 5:1-12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