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presProps" Target="presProps.xml"/>
  <Relationship Id="rId19" Type="http://schemas.openxmlformats.org/officeDocument/2006/relationships/viewProps" Target="viewProps.xml"/>
  <Relationship Id="rId2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00871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5:1-1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rd, I have so many enemies!Lead me to do your will;make your way plain for me to follow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my enemies say can never be trusted;they only want to destroy.Their words are flattering and smooth,but full of deadly deceit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ndemn and punish them, O God;may their own plots cause their ruin.Drive them out of your presencebecause of their many sinsand their rebellion against you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all who find safety in you will rejoice;they can always sing for joy.Protect those who love you;because of you they are truly happy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bless those who obey you, Lord;your love protects them like a shield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Prayer for Protection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sten to my words, O Lord,and hear my sigh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sten to my cry for help,my God and king!I pray to you, O Lord;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hear my voice in the morning;at sunrise I offer my prayerand wait for your answer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are not a God who is pleased with wrongdoing;you allow no evil in your presenc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cannot stand the sight of the proud;you hate all wicked peopl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destroy all liarsand despise violent, deceitful peopl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because of your great loveI can come into your house;I can worship in your holy Templeand bow down to you in reverenc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1">
  <a:themeElements>
    <a:clrScheme name="Theme9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2026-08-06T05:00:43Z</dcterms:created>
  <dcterms:modified xsi:type="dcterms:W3CDTF">2026-08-06T05:00:43Z</dcterms:modified>
  <dc:title>Bible.com.au: Psalm 5:1-12 (GNT)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