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payment for a human life is too great.What we could pay would never be enoug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us from the grave,to let us live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can see that even the wise die,as well as the foolish and stupid.They all leave their riches to their descend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graves are their homes forever;there they stay for all time,though they once had lands of their 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reatness cannot keep us from death;we will still die like the anima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happens to those who trust in themselves,the fate of those who are satisfied with their wealth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oomed to die like sheep,and Death will be their shepherd.The righteous will triumph over them,as their bodies quickly decayin the world of the dead far from their ho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scue me;he will save me from the power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upset when someone becomes rich,when his wealth grows even greater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nnot take it with him when he dies;his wealth will not go with him to the gr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Trusting in Rich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someone is satisfied with this lifeand is praised because he is successful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oin all his ancestors in death,where the darkness lasts 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reatness cannot keep us from death;we will still die like the animal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everyone!Listen, all people everywher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nd small alike,rich and poor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houghts will be clear;I will speak words of wisd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attention to proverbsand explain their meaning as I play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fraid in times of dangerwhen I am surrounded by enemie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evil people who trust in their richesand boast of their great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can never redeem ourselves;we cannot pay God the price for our live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2026-05-20T07:17:40Z</dcterms:created>
  <dcterms:modified xsi:type="dcterms:W3CDTF">2026-05-20T07:17:40Z</dcterms:modified>
  <dc:title>Bible.com.au: Psalm 49:1-20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