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heard what God has done,and now we have seen itin the city of our God, the Lord Almighty;he will keep the city safe for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ide your Temple, O God,we think of your constant lo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praised by people everywhere,and your fame extends over all the earth.You rule with justic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people of Zion be glad!You give right judgments;let there be joy in the cities of Judah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God, walk around Zion and count the tower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notice of the walls and examine the fortresses,so that you may tell the next generation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is God is our God forever and ever;he will lead us for all time to come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, the City of G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eat and is to be highly praisedin the city of our God, on his sacred hi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, the mountain of God, is high and beautiful;the city of the great king brings joy to all the wor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shown that there is safety with himinside the fortresses of the ci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gathered togetherand came to attack Mount Z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y saw it, they were amazed;they were afraid and ran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y were seized with fear and anguish,like a woman about to bear a chil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ships tossing in a furious stor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2026-08-03T12:25:11Z</dcterms:created>
  <dcterms:modified xsi:type="dcterms:W3CDTF">2026-08-03T12:25:11Z</dcterms:modified>
  <dc:title>Bible.com.au: Psalm 48:1-14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