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what God has done,and now we have seen itin the city of our God, the Lord Almighty;he will keep the city safe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ide your Temple, O God,we think of your constant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praised by people everywhere,and your fame extends over all the earth.You rule with justic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of Zion be glad!You give right judgments;let there be joy in the cities of Judah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God, walk around Zion and count the towe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tice of the walls and examine the fortresses,so that you may tell the next generation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God is our God forever and ever;he will lead us for all time to come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the City of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and is to be highly praisedin the city of our God, on his sacred hi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, the mountain of God, is high and beautiful;the city of the great king brings joy to all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hown that there is safety with himinside the fortresses of the c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gathered togetherand came to attack Mount Z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saw it, they were amazed;they were afraid and ran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were seized with fear and anguish,like a woman about to bear a chil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hips tossing in a furious stor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2026-06-02T19:53:25Z</dcterms:created>
  <dcterms:modified xsi:type="dcterms:W3CDTF">2026-06-02T19:53:25Z</dcterms:modified>
  <dc:title>Bible.com.au: Psalm 48:1-14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