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21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its on his sacred throne;he rules over the na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ulers of the nations assemblewith the people of the God of Abraham.More powerful than all armies is he;he rules supre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preme Rul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ap your hands for joy, all peoples!Praise God with loud song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, the Most High, is to be feared;he is a great king, ruling over all the wor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us victory over the peoples;he made us rule over the nati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for us the land where we live,the proud possession of his people, whom he lov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oes up to his throne.There are shouts of joy and the blast of trumpets,as the Lord goes u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 to God;sing praise to our king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king over all the world;praise him with songs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2026-06-15T12:17:48Z</dcterms:created>
  <dcterms:modified xsi:type="dcterms:W3CDTF">2026-06-15T12:17:48Z</dcterms:modified>
  <dc:title>Bible.com.au: Psalm 47:1-9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