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presProps" Target="presProps.xml"/>
  <Relationship Id="rId18" Type="http://schemas.openxmlformats.org/officeDocument/2006/relationships/viewProps" Target="viewProps.xml"/>
  <Relationship Id="rId19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20953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 46:1-11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NT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d Is with Us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d is our shelter and strength,always ready to help in times of trouble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we will not be afraid, even if the earth is shakenand mountains fall into the ocean depths;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ven if the seas roar and rage,and the hills are shaken by the violence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 is a river that brings joy to the city of God,to the sacred house of the Most High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d is in that city, and it will never be destroyed;at early dawn he will come to its aid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ations are terrified, kingdoms are shaken;God thunders, and the earth dissolves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Almighty is with us;the God of Jacob is our refuge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ome and see what the Lord has done.See what amazing things he has done on earth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stops wars all over the world;he breaks bows, destroys spears,and sets shields on fire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Stop fighting,” he says, “and know that I am God,supreme among the nations,supreme over the world.”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Almighty is with us;the God of Jacob is our refuge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6">
  <a:themeElements>
    <a:clrScheme name="Theme9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6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2026-09-23T19:54:22Z</dcterms:created>
  <dcterms:modified xsi:type="dcterms:W3CDTF">2026-09-23T19:54:22Z</dcterms:modified>
  <dc:title>Bible.com.au: Psalm 46:1-11 (GNT)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