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986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the Lord has done.See what amazing things he has done on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ops wars all over the world;he breaks bows, destroys spears,and sets shields on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p fighting,” he says, “and know that I am God,supreme among the nations,supreme over the world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mighty is with us;the God of Jacob is our refu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th U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shelter and strength,always ready to help 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will not be afraid, even if the earth is shakenand mountains fall into the ocean depth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the seas roar and rage,and the hills are shaken by the viol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 that brings joy to the city of God,to the sacred house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at city, and it will never be destroyed;at early dawn he will come to its a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are terrified, kingdoms are shaken;God thunders, and the earth disso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mighty is with us;the God of Jacob is our refu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2026-05-27T11:45:37Z</dcterms:created>
  <dcterms:modified xsi:type="dcterms:W3CDTF">2026-05-27T11:45:37Z</dcterms:modified>
  <dc:title>Bible.com.au: Psalm 46:1-11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