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4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fume of myrrh and aloes is on your clothes;musicians entertain you in palaces decorated with ivo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women of your court are daughters of kings,and at the right of your throne stands the queen,wearing ornaments of finest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de of the king, listen to what I say—forget your people and your relati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auty will make the king desire you;he is your master, so you must obey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yre will bring you gifts;rich people will try to win your fav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s is in the palace—how beautiful she is!Her gown is made of gold th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colorful gown she is led to the king,followed by her bridesmaids,and they also are brought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and gladness they comeand enter the king'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my king, will have many sonsto succeed your ancestors as kings,and you will make them rulers over the whol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will keep your fame alive forever,and everyone will praise you for all time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yal Wedding So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words fill my mind,as I compose this song for the king.Like the pen of a good writermy tongue is ready with a po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most handsome of men;you are an eloquent speaker.God has always blessed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ckle on your sword, mighty king;you are glorious and majest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e on in majesty to victoryfor the defense of truth and justice!Your strength will win you great victor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are sharp,they pierce the hearts of your enemies;nations fall down at your fe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that God has given youwill last forever and ever.You rule over your people with justi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what is right and hate what is evil.That is why God, your God, has chosen youand has poured out more happiness on youthan on any other k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2026-05-20T09:03:18Z</dcterms:created>
  <dcterms:modified xsi:type="dcterms:W3CDTF">2026-05-20T09:03:18Z</dcterms:modified>
  <dc:title>Bible.com.au: Psalm 45:1-17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