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93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5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rfume of myrrh and aloes is on your clothes;musicians entertain you in palaces decorated with ivor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ng the women of your court are daughters of kings,and at the right of your throne stands the queen,wearing ornaments of finest gol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de of the king, listen to what I say—forget your people and your relativ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beauty will make the king desire you;he is your master, so you must obey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of Tyre will bring you gifts;rich people will try to win your favo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ncess is in the palace—how beautiful she is!Her gown is made of gold threa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er colorful gown she is led to the king,followed by her bridesmaids,and they also are brought to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joy and gladness they comeand enter the king's palac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my king, will have many sonsto succeed your ancestors as kings,and you will make them rulers over the whole ear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g will keep your fame alive forever,and everyone will praise you for all time to co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oyal Wedding Song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autiful words fill my mind,as I compose this song for the king.Like the pen of a good writermy tongue is ready with a poe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e most handsome of men;you are an eloquent speaker.God has always blessed yo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ckle on your sword, mighty king;you are glorious and majestic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de on in majesty to victoryfor the defense of truth and justice!Your strength will win you great victories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arrows are sharp,they pierce the hearts of your enemies;nations fall down at your fee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dom that God has given youwill last forever and ever.You rule over your people with justice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ove what is right and hate what is evil.That is why God, your God, has chosen youand has poured out more happiness on youthan on any other k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2026-09-05T04:37:24Z</dcterms:created>
  <dcterms:modified xsi:type="dcterms:W3CDTF">2026-09-05T04:37:24Z</dcterms:modified>
  <dc:title>Bible.com.au: Psalm 45:1-17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