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50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always praise youand give thanks to you for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ou have rejected us and let us be defeated;you no longer march out with our arm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us run from our enemies,and they took for themselves what was ou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llowed us to be slaughtered like sheep;you scattered us in foreign countr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old your own people for a small priceas though they had little valu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neighbors see what you did to us,and they mock us and laugh at 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us a joke among the nations;they shake their heads at us in scor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lways in disgrace;I am covered with shame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earing the sneers and insultsof my enemies and those who hate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has happened to us,even though we have not forgotten youor broken the covenant you made with 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Protec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not been disloyal to you;we have not disobeyed your comman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left us helpless among wild animals;you abandoned us in deepest dark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had stopped worshiping our Godand prayed to a foreign god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surely have discovered it,because you know our secret though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on your account that we are being killed all the time,that we are treated like sheep to be slaughter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ke up, Lord! Why are you asleep?Rouse yourself! Don't reject us forever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e you hiding from us?Don't forget our suffering and trouble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fall crushed to the ground;we lie defeated in the dus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to our aid!Because of your constant love save us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our own ears we have heard it, O God—our ancestors have told us about it,about the great things you did in their time,in the days of long ago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you yourself drove out the heathenand established your people in their land;how you punished the other nationsand caused your own to prosp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eople did not conquer the land with their swords;they did not win it by their own power;it was by your power and your strength,by the assurance of your presence,which showed that you loved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king and my God;you give victory to your peopl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y your power we defeat our enem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trust in my bowor in my sword to save m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have saved us from our enemiesand defeated those who hate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2026-08-04T15:52:55Z</dcterms:created>
  <dcterms:modified xsi:type="dcterms:W3CDTF">2026-08-04T15:52:55Z</dcterms:modified>
  <dc:title>Bible.com.au: Psalm 44:1-26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