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28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 of Someone in Exile(Continuation of Psalm 42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declare me innocent,and defend my cause against the ungodly;deliver me from lying and evil peopl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protector;why have you abandoned me?Why must I go on sufferingfrom the cruelty of my enemie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your light and your truth;may they lead meand bring me back to Zion, your sacred hill,and to your Temple, where you l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go to your altar, O God;you are the source of my happiness.I will play my harp and sing praise to you,O God, my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m I so sad?Why am I so troubled?I will put my hope in God,and once again I will praise him,my savior an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2026-05-22T16:15:35Z</dcterms:created>
  <dcterms:modified xsi:type="dcterms:W3CDTF">2026-05-22T16:15:35Z</dcterms:modified>
  <dc:title>Bible.com.au: Psalm 43:1-5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