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103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od, my defender, I say,“Why have you forgotten me?Why must I go on sufferingfrom the cruelty of my enemies?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rushed by their insults,as they keep on asking me,“Where is your God?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m I so sad?Why am I so troubled?I will put my hope in God,and once again I will praise him,my savior and my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TWO(Psalms 42–72)The Prayer of Someone in Exi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eer longs for a stream of cool water,so I long for you, 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irst for you, the living God.When can I go and worship in your presenc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nd night I cry,and tears are my only food;all the time my enemies ask me,“Where is your God?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breaks when I remember the past,when I went with the crowds to the house of Godand led them as they walked along,a happy crowd, singing and shouting praise to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m I so sad?Why am I so troubled?I will put my hope in God,and once again I will praise him,my savior an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n exile my heart is breaking,and so I turn my thoughts to him.He has sent waves of sorrow over my soul;chaos roars at me like a flood,like waterfalls thundering down to the Jordanfrom Mount Hermon and Mount Miz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show his constant love during the day,so that I may have a song at night,a prayer to the God of my lif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2026-06-05T21:14:10Z</dcterms:created>
  <dcterms:modified xsi:type="dcterms:W3CDTF">2026-06-05T21:14:10Z</dcterms:modified>
  <dc:title>Bible.com.au: Psalm 42:1-11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