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09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1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y, “He is fatally ill;he will never leave his bed again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my best friend, the one I trusted most,the one who shared my food,has turned against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merciful to me, Lord, and restore my health,and I will pay my enemies back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not triumph over me,and I will know that you are pleased with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help me, because I do what is right;you will keep me in your presence forev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the God of Israel!Praise him now and forever!Amen! Amen!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in Sicknes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are those who are concerned for the poor;the Lord will help them when they are in troub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protect them and preserve their lives;he will make them happy in the land;he will not abandon them to the power of their enemi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help them when they are sickand will restore them to heal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“I have sinned against you, Lord;be merciful to me and heal me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say cruel things about me.They want me to die and be forgotte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come to see me are not sincere;they gather bad news about meand then go out and tell it everywher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hate me whisper to each other about me,they imagine the worst about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2026-07-05T12:31:43Z</dcterms:created>
  <dcterms:modified xsi:type="dcterms:W3CDTF">2026-07-05T12:31:43Z</dcterms:modified>
  <dc:title>Bible.com.au: Psalm 41:1-13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