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9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e is fatally ill;he will never leave his bed agai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best friend, the one I trusted most,the one who shared my foo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 and restore my health,and I will pay my enemies b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triumph over me,and I will know that you are pleased with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elp me, because I do what is right;you will keep me in your presence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the God of Israel!Praise him now and forever!Amen! Amen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in Sick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are concerned for the poor;the Lord will help them when they are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them and preserve their lives;he will make them happy in the land;he will not abandon them to the power of their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help them when they are sickand will restore them to heal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have sinned against you, Lord;be merciful to me and heal 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cruel things about me.They want me to die and be forgott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ome to see me are not sincere;they gather bad news about meand then go out and tell it everyw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whisper to each other about me,they imagine the worst abou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2026-07-05T13:21:59Z</dcterms:created>
  <dcterms:modified xsi:type="dcterms:W3CDTF">2026-07-05T13:21:59Z</dcterms:modified>
  <dc:title>Bible.com.au: Psalm 41:1-13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