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3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love to do your will, my God!I keep your teaching in my heart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assembly of all your people, Lord,I told the good news that you save us.You know that I will never stop telling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kept the news of salvation to myself;I have always spoken of your faithfulness and help.In the assembly of all your people I have not been silentabout your loyalty and constant l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you will never stop being merciful to me.Your love and loyalty will always keep me safe.A Prayer for Help(Psalm 70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urrounded by many troubles—too many to count!My sins have caught up with me,and I can no longer see;they are more than the hairs of my head,and I have lost my courag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! Help me now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try to kill mebe completely defeated and confused.May those who are happy because of my troublesbe turned back and disgrac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make fun of mebe dismayed by their def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come to yoube glad and joyful.May all who are thankful for your salvationalways say, “How great is the Lord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k and poor, O Lord,but you have not forgotten me.You are my savior and my God—hurry to my aid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's help;then he listened to me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ed me out of a dangerous pit,out of the deadly quicksand.He set me safely on a rockand made me secu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me to sing a new song,a song of praise to our God.Many who see this will take warningand will put their trust in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trust the Lord,who do not turn to idolsor join those who worship false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many things for us, O Lord our God;there is no one like you!You have made many wonderful plans for us.I could never speak of them all—their number is so great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want sacrifices and offerings;you do not ask for animals burned whole on the altaror for sacrifices to take away sins.Instead, you have given me ears to hear you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 answered, “Here I am;your instructions for me are in the book of the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2026-07-05T13:22:04Z</dcterms:created>
  <dcterms:modified xsi:type="dcterms:W3CDTF">2026-07-05T13:22:04Z</dcterms:modified>
  <dc:title>Bible.com.au: Psalm 40:1-17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