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, I go to sleep in peace;you alone, O Lord, keep me perfectly sa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pray,O God, my defender!When I was in trouble, you helped me.Be kind to me now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insult me?How long will you love what is worthlessand go after what is fal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e Lord has chosen the righteous for his own,and he hears me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with fear and stop sinning;think deeply about this,when you lie in silence on you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right sacrifices to the Lord,and put your trust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who pray:“Give us more blessings, O Lord.Look on us with kindness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oy that you have given meis more than they will ever havewith all their grain and wi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2026-05-20T07:49:17Z</dcterms:created>
  <dcterms:modified xsi:type="dcterms:W3CDTF">2026-05-20T07:49:17Z</dcterms:modified>
  <dc:title>Bible.com.au: Psalm 4:1-8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