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09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lie down, I go to sleep in peace;you alone, O Lord, keep me perfectly sa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ing Prayer for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when I pray,O God, my defender!When I was in trouble, you helped me.Be kind to me now and hear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people insult me?How long will you love what is worthlessand go after what is fals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the Lord has chosen the righteous for his own,and he hears me when I call to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e with fear and stop sinning;think deeply about this,when you lie in silence on your be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 right sacrifices to the Lord,and put your trust i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many who pray:“Give us more blessings, O Lord.Look on us with kindness!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joy that you have given meis more than they will ever havewith all their grain and win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2026-07-05T12:31:37Z</dcterms:created>
  <dcterms:modified xsi:type="dcterms:W3CDTF">2026-07-05T12:31:37Z</dcterms:modified>
  <dc:title>Bible.com.au: Psalm 4:1-8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