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1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all my sins,and don't let fools make fun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quiet, I will not say a word,for you are the one who made me suffer like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nish me any more!I am about to die from your blo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nish our sins by your rebukes,and like a moth you destroy what we love.Indeed we are no more than a puff of win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,and listen to my cry;come to my aid when I weep.Like all my ancestorsI am only your guest for a little whi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me alone so that I may have some happinessbefore I go away and am no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fession of a Suffer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be careful about what I doand will not let my tongue make me sin;I will not say anythingwhile evil people are near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quiet, not saying a word,not even about anything good!But my suffering only grew wors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overcome with anxiety.The more I thought, the more troubled I became;I could not keep from ask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how long will I live?When will I die?Tell me how soon my life will end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ort you have made my life!In your sight my lifetime seems nothing.Indeed every living being is no more than a puff of win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e than a shadow.All we do is for nothing;we gather wealth, but don't know who will ge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then, can I hope for, Lord?I put my hope i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2026-06-25T05:19:56Z</dcterms:created>
  <dcterms:modified xsi:type="dcterms:W3CDTF">2026-06-25T05:19:56Z</dcterms:modified>
  <dc:title>Bible.com.au: Psalm 39:1-13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