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4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9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 from all my sins,and don't let fools make fun of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keep quiet, I will not say a word,for you are the one who made me suffer like thi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punish me any more!I am about to die from your blow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unish our sins by your rebukes,and like a moth you destroy what we love.Indeed we are no more than a puff of wind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prayer, Lord,and listen to my cry;come to my aid when I weep.Like all my ancestorsI am only your guest for a little whil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ve me alone so that I may have some happinessbefore I go away and am no mor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nfession of a Suffere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“I will be careful about what I doand will not let my tongue make me sin;I will not say anythingwhile evil people are near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ept quiet, not saying a word,not even about anything good!But my suffering only grew worse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as overcome with anxiety.The more I thought, the more troubled I became;I could not keep from asking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ord, how long will I live?When will I die?Tell me how soon my life will end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hort you have made my life!In your sight my lifetime seems nothing.Indeed every living being is no more than a puff of wind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ore than a shadow.All we do is for nothing;we gather wealth, but don't know who will get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, then, can I hope for, Lord?I put my hope in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2026-08-13T21:06:30Z</dcterms:created>
  <dcterms:modified xsi:type="dcterms:W3CDTF">2026-08-13T21:06:30Z</dcterms:modified>
  <dc:title>Bible.com.au: Psalm 39:1-13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