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638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38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worn out and utterly crushed;my heart is troubled, and I groan with pai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, you know what I long for;you hear all my groan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heart is pounding, my strength is gone,and my eyes have lost their brightnes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friends and neighbors will not come near me,because of my sores;even my family keeps away from m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want to kill me lay traps for me,and those who want to hurt me threaten to ruin me;they never stop plotting against m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like the deaf and cannot hear,like the dumb and cannot speak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like those who do not answer,because they cannot hea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trust in you, O Lord;and you, O Lord my God, will answer m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let my enemies gloat over my distress;don't let them boast about my downfall!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about to falland am in constant pai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ayer of a Sufferer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onfess my sins;they fill me with anxiety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enemies are healthy and strong;there are many who hate me for no reason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pay back evil for goodare against me because I try to do right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abandon me, O Lord;do not stay away, my God!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lp me now, O Lord my savior!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, don't punish me in your anger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wounded me with your arrows;you have struck me dow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of your anger, I am in great pain;my whole body is diseased because of my sin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drowning in the flood of my sins;they are a burden too heavy to bea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I have been foolish,my sores stink and ro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bent over, I am crushed;I mourn all day long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burning with feverand I am near deat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7">
  <a:themeElements>
    <a:clrScheme name="Theme7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2026-06-15T07:55:14Z</dcterms:created>
  <dcterms:modified xsi:type="dcterms:W3CDTF">2026-06-15T07:55:14Z</dcterms:modified>
  <dc:title>Bible.com.au: Psalm 38:1-22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