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1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and utterly crushed;my heart is troubled, and I groan with p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know what I long for;you hear all my groa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pounding, my strength is gone,and my eyes have lost their bright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and neighbors will not come near me,because of my sores;even my family keeps away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ant to kill me lay traps for me,and those who want to hurt me threaten to ruin me;they never stop plotting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the deaf and cannot hear,like the dumb and cannot speak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those who do not answer,because they cannot he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you, O Lord;and you, O Lord my God, will answer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y enemies gloat over my distress;don't let them boast about my downfall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bout to falland am in constant p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a Suffere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fess my sins;they fill me with anxie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healthy and strong;there are many who hate me for no reas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ay back evil for goodare against me because I try to do r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bandon me, O Lord;do not stay away, my God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now, O Lord my savior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don't punish me in your ang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wounded me with your arrows;you have struck me dow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anger, I am in great pain;my whole body is diseased because of my s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rowning in the flood of my sins;they are a burden too heavy to be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been foolish,my sores stink and r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nt over, I am crushed;I mourn all day l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urning with feverand I am near de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2026-08-15T14:38:55Z</dcterms:created>
  <dcterms:modified xsi:type="dcterms:W3CDTF">2026-08-15T14:38:55Z</dcterms:modified>
  <dc:title>Bible.com.au: Psalm 38:1-22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