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8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ive in to worry or anger;it only leads to troub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 Lord will possess the land,but the wicked will be driven 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on the wicked will disappear;you may look for them, but you won't find them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humble will possess the landand enjoy prosperity and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plot against good peopleand glare at them with ha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laughs at wicked people,because he knows they will soon be destroy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raw their swords and bend their bowsto kill the poor and needy,to slaughter those who do what is right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be killed by their own swords,and their bows will be smash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ttle that a good person ownsis worth more than the wealth of all the wicke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Lord will take away the strength of the wicked,but protect those who are go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tiny of the Wicked and of the Go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akes care of those who obey him,and the land will be theirs for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suffer when times are bad;they will have enough in time of famin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cked will die;the enemies of the Lord will vanish like wild flowers;they will disappear like smok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borrow and never pay back,but good people are generous with their gif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blessed by the Lord will possess the land,but those who are cursed by him will be driven ou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uides us in the way we should goand protects those who please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fall, they will not stay down,because the Lord will help them u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ld now; I have lived a long time,but I have never seen good people abandoned by the Lordor their children begging for fo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all times they give freely and lend to others,and their children are a bless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from evil and do good,and your descendants will always live in the lan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worried on account of the wicked;don't be jealous of those who do wro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loves what is rightand does not abandon his faithful people.He protects them forever,but the descendants of the wicked will be driven ou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possess the landand live in it for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good people are wise,and they are always fai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ep the law of their God in their heartsand never depart from i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watch good peopleand try to kill them;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will not abandon them to their enemy's poweror let them be condemned when they are on tria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your hope in the Lord and obey his commands;he will honor you by giving you the land,and you will see the wicked driven ou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nce knew someone wicked who was a tyrant;he towered over everyone like a cedar of Lebanon;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ater I passed by, and he wasn't there;I looked for him, but couldn't find him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ice good people, observe the righteous;peaceful people have descendant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oon disappear like grass that dries up;they will die like plants that withe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inners are completely destroyed,and their descendants are wiped ou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ves the righteousand protects them in times of troubl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lps them and rescues them;he saves them from the wicked,because they go to him for protectio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the Lord and do good;live in the land and be sa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your happiness in the Lord,and he will give you your heart's desi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yourself to the Lord;trust in him, and he will help you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make your righteousness shine like the noonday su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patient and wait for the Lord to act;don't be worried about those who prosperor those who succeed in their evil pla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2026-05-20T08:26:46Z</dcterms:created>
  <dcterms:modified xsi:type="dcterms:W3CDTF">2026-05-20T08:26:46Z</dcterms:modified>
  <dc:title>Bible.com.au: Psalm 37:1-40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