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419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east on the abundant food you provide;you let us drink from the river of your goo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source of all life,and because of your light we see the l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to love those who know youand to do good to those who are righteo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proud people attack meor the wicked make me run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here evil people have fallen.There they lie, unable to r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Wicked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speaks to the wicked deep in their hearts;they reject God and do not have reverence for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hink so highly of themselves,they think that God will not discover their sin and condemn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peech is wicked and full of lies;they no longer do what is wise and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ke evil plans as they lie in bed;nothing they do is good,and they never reject anything evil.The Goodness of God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r constant love reaches the heavens;your faithfulness extends to the sk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 is towering like the mountains;your justice is like the depths of the sea.People and animals are in your ca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ecious, O God, is your constant love!We find protection under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2026-06-27T02:01:56Z</dcterms:created>
  <dcterms:modified xsi:type="dcterms:W3CDTF">2026-06-27T02:01:56Z</dcterms:modified>
  <dc:title>Bible.com.au: Psalm 36:1-12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