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truction will catch them before they know it;they will be caught in their own trapand fall to their destructio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be glad because of the Lord;I will be happy because he save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 I will say to the Lord,“There is no one like you.You protect the weak from the strong,the poor from the oppressor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testify against meand accuse me of crimes 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y me back evil for good,and I sink in despai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were sick, I dressed in mourning;I deprived myself of food;I prayed with my head bowed low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ould pray for a friend or a brother.I went around bent over in mourning,as one who mourns for his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was in trouble, they were all gladand gathered around to make fun of me;strangers beat meand kept striking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ose who would mock a cripple,they glared at me with h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, Lord, will you just look on?Rescue me from their attacks;save my life from these lion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thank you in the assembly of your people;I will praise you before them 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enemies, those liars,gloat over my defeat.Don't let those who hate me for no reasonsmirk with delight over my sorr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peak in a friendly way;instead they invent all kinds of lies about peace-loving peop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ccuse me, shouting,“We saw what you did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have seen this.So don't be silent, Lord;don't keep yourself far away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use yourself, O Lord, and defend me;rise up, my God, and plead my ca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ighteous, O Lord, so declare me innocent;don't let my enemies gloat over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m say to themselves,“We are rid of him!That's just what we wanted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gloat over my sufferingbe completely defeated and confused;may those who claim to be better than I ambe covered with shame and disgra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want to see me acquittedshout for joy and say again and again,“How great is the Lord!He is pleased with the success of his servant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ose those who oppose me, Lord,and fight those who fight against me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proclaim your righteousness,and I will praise you all day lo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your shield and armorand come to my resc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spear and war axagainst those who pursue me.Promise that you will sav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try to kill mebe defeated and disgraced!May those who plot against mebe turned back and confused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straw blown by the windas the angel of the Lord pursues them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ath be dark and slipperywhile the angel of the Lord strikes them down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ny reason they laid a trap for meand dug a deep hole to catc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2026-05-22T16:15:33Z</dcterms:created>
  <dcterms:modified xsi:type="dcterms:W3CDTF">2026-05-22T16:15:33Z</dcterms:modified>
  <dc:title>Bible.com.au: Psalm 35:1-28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