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d out for yourself how good the Lord is.Happy are those who find safety wit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, all his people;those who obey him have all they ne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lions go hungry for lack of food,but those who obey the Lord lack nothing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young friends, and listen to me,and I will teach you to honor the L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ou like to enjoy life?Do you want long life and happines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keep from speaking eviland from telling l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from evil and do good;strive for peace with all your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 righteousand listens to their crie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opposes those who do evil,so that when they die, they are soon forgot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all to the Lord, and he listens;he rescues them from all their troub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In Praise of God's Good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to those who are discouraged;he saves those who have lost all hop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suffer many troubles,but the Lord saves them from them al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s them completely;not one of their bones is br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kill the wicked;those who hate the righteous will be pun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ave his people;those who go to him for protection will be spar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thank the Lord;I will never stop praising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him for what he has done;may all who are oppressed listen and be gla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with me the Lord's greatness;let us praise his name together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ed to the Lord, and he answered me;he freed me from all my f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ppressed look to him and are glad;they will never be disappoint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lpless call to him, and he answers;he saves them from all their troub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ngel guards those who honor the Lordand rescues them from dang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2026-06-15T08:20:00Z</dcterms:created>
  <dcterms:modified xsi:type="dcterms:W3CDTF">2026-06-15T08:20:00Z</dcterms:modified>
  <dc:title>Bible.com.au: Psalm 34:1-22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