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0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, all the earth!Honor him, all peoples of the worl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poke, the world was created;at his command everything appea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frustrates the purposes of the nations;he keeps them from carrying out their pl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plans endure forever;his purposes last eterna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nation whose God is the Lord;happy are the people he has chosen for his ow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 heavenand sees all of us huma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ere he rules, he looks downon all who live on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ms all their thoughtsand knows everything they do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does not win because of his powerful army;a soldier does not triumph because of his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 horses are useless for victory;their great strength cannot s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ose who obey him,those who trust in his constant lo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s them from death;he keeps them alive in times of fami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ut our hope in the Lord;he is our protector and our hel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glad because of him;we trust in his holy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constant love be with us, Lord,as we put our hope i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that are righteous,shout for joy for what the Lord has done;praise him, all you that obey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 with harps,sing to him with stringed instrumen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him,play the harp with skill, and shout for joy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true,and all his works are dependa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what is righteous and just;his constant love fills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reated the heavens by his command,the sun, moon, and stars by his spoken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d all the seas into one place;he shut up the ocean depths in storeroo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2026-06-09T22:06:20Z</dcterms:created>
  <dcterms:modified xsi:type="dcterms:W3CDTF">2026-06-09T22:06:20Z</dcterms:modified>
  <dc:title>Bible.com.au: Psalm 33:1-22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