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5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 the Lord, all the earth!Honor him, all peoples of the world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poke, the world was created;at his command everything appea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frustrates the purposes of the nations;he keeps them from carrying out their pla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plans endure forever;his purposes last eternal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nation whose God is the Lord;happy are the people he has chosen for his own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s down from heavenand sees all of us human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ere he rules, he looks downon all who live on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orms all their thoughtsand knows everything they do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does not win because of his powerful army;a soldier does not triumph because of his streng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 horses are useless for victory;their great strength cannot sa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those who obey him,those who trust in his constant lo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ves them from death;he keeps them alive in times of famin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put our hope in the Lord;he is our protector and our help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glad because of him;we trust in his holy na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r constant love be with us, Lord,as we put our hope in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that are righteous,shout for joy for what the Lord has done;praise him, all you that obey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 with harps,sing to him with stringed instrumen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 to him,play the harp with skill, and shout for joy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Lord are true,and all his works are dependab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s what is righteous and just;his constant love fills the ear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reated the heavens by his command,the sun, moon, and stars by his spoken w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thered all the seas into one place;he shut up the ocean depths in storeroom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2026-06-15T08:47:12Z</dcterms:created>
  <dcterms:modified xsi:type="dcterms:W3CDTF">2026-06-15T08:47:12Z</dcterms:modified>
  <dc:title>Bible.com.au: Psalm 33:1-22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