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69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2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, “I will teach you the way you should go;I will instruct you and advise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stupid like a horse or a mule,which must be controlled with a bit and bridleto make it submit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will have to suffer,but those who trust in the Lordare protected by his constant lov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hat are righteous, be glad and rejoicebecause of what the Lord has done.You that obey him, shout for joy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fession and Forgivenes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are those whose sins are forgiven,whose wrongs are pardon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the one whom the Lord does not accuse of doing wrongand who is free from all dece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did not confess my sins,I was worn out from crying all day lo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y and night you punished me, Lord;my strength was completely drained,as moisture is dried up by the summer hea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confessed my sins to you;I did not conceal my wrongdoings.I decided to confess them to you,and you forgave all my si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ll your loyal people should pray to you in times of need;when a great flood of trouble comes rushing in,it will not reach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hiding place;you will save me from trouble.I sing aloud of your salvation,because you protect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2026-07-25T23:05:01Z</dcterms:created>
  <dcterms:modified xsi:type="dcterms:W3CDTF">2026-07-25T23:05:01Z</dcterms:modified>
  <dc:title>Bible.com.au: Psalm 32:1-11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