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25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I will teach you the way you should go;I will instruct you and advis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tupid like a horse or a mule,which must be controlled with a bit and bridleto make it submit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have to suffer,but those who trust in the Lordare protected by his constant l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at are righteous, be glad and rejoicebecause of what the Lord has done.You that obey him, shout for joy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ession and Forgive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se sins are forgiven,whose wrongs are pardon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one whom the Lord does not accuse of doing wrongand who is free from all dece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did not confess my sins,I was worn out from crying all day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nd night you punished me, Lord;my strength was completely drained,as moisture is dried up by the summer hea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onfessed my sins to you;I did not conceal my wrongdoings.I decided to confess them to you,and you forgave all my s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l your loyal people should pray to you in times of need;when a great flood of trouble comes rushing in,it will not reac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hiding place;you will save me from trouble.I sing aloud of your salvation,because you protect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2026-05-22T16:11:48Z</dcterms:created>
  <dcterms:modified xsi:type="dcterms:W3CDTF">2026-05-22T16:11:48Z</dcterms:modified>
  <dc:title>Bible.com.au: Psalm 32:1-11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