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433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31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ayer of Trust in Go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ome to you, Lord, for protection;never let me be defeated.You are a righteous God;save me, I pray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me! Save me now!Be my refuge to protect me;my defense to save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my refuge and defense;guide me and lead me as you have promise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me safe from the trap that has been set for me;shelter me from dang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lace myself in your care.You will save me, Lord;you are a faithful Go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te those who worship false gods,but I trust in you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be glad and rejoicebecause of your constant love.You see my suffering;you know my troubl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not let my enemies capture me;you have given me freedom to go where I wis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merciful to me, Lord,for I am in trouble;my eyes are tired from so much crying;I am completely worn ou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exhausted by sorrow,and weeping has shortened my life.I am weak from all my troubles;even my bones are wasting awa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my enemies, and especially my neighbors,treat me with contempt.Those who know me are afraid of me;when they see me in the street, they run awa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one has forgotten me, as though I were dead;I am like something thrown awa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ear many enemies whispering;terror is all around me.They are making plans against me,plotting to kill m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my trust is in you, O Lord;you are my Go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always in your care;save me from my enemies,from those who persecute m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on your servant with kindness;save me in your constant lov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all to you, Lord;don't let me be disgraced.May the wicked be disgraced;may they go silently down to the world of the dea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lence those liars—all the proud and arrogantwho speak with contempt about the righteou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wonderful are the good thingsyou keep for those who honor you!Everyone knows how good you are,how securely you protect those who trust you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ide them in the safety of your presencefrom the plots of others;in a safe shelter you hide themfrom the insults of their enemie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!How wonderfully he showed his love for mewhen I was surrounded and attacked!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afraid and thoughtthat he had driven me out of his presence.But he heard my cry,when I called to him for help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ve the Lord, all his faithful people.The Lord protects the faithful,but punishes the proud as they deserv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strong, be courageous,all you that hope in the Lor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2026-10-19T16:24:12Z</dcterms:created>
  <dcterms:modified xsi:type="dcterms:W3CDTF">2026-10-19T16:24:12Z</dcterms:modified>
  <dc:title>Bible.com.au: Psalm 31:1-24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