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t let my enemies capture me;you have given me freedom to go where I w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for I am in trouble;my eyes are tired from so much crying;I am completely worn 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exhausted by sorrow,and weeping has shortened my life.I am weak from all my troubles;even my bones are wasting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enemies, and especially my neighbors,treat me with contempt.Those who know me are afraid of me;when they see me in the street, they run aw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as forgotten me, as though I were dead;I am like something thrown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 many enemies whispering;terror is all around me.They are making plans against me,plotting to kill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trust is in you, O Lord;you are my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lways in your care;save me from my enemies,from those who persecute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your servant with kindness;save me in your constant lov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;don't let me be disgraced.May the wicked be disgraced;may they go silently down to the world of the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rust in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ence those liars—all the proud and arrogantwho speak with contempt about the 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onderful are the good thingsyou keep for those who honor you!Everyone knows how good you are,how securely you protect those who trust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ide them in the safety of your presencefrom the plots of others;in a safe shelter you hide themfrom the insults of their enemi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How wonderfully he showed his love for mewhen I was surrounded and attacke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fraid and thoughtthat he had driven me out of his presence.But he heard my cry,when I called to him for hel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the Lord, all his faithful people.The Lord protects the faithful,but punishes the proud as they deserv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rong, be courageous,all you that hope in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me to you, Lord, for protection;never let me be defeated.You are a righteous God;save me, I pra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! Save me now!Be my refuge to protect me;my defense to save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refuge and defense;guide me and lead me as you have prom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the trap that has been set for me;shelter me from dang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lace myself in your care.You will save me, Lord;you are a faithful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 those who worship false gods,but I trust i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 glad and rejoicebecause of your constant love.You see my suffering;you know my troub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2026-06-23T03:13:39Z</dcterms:created>
  <dcterms:modified xsi:type="dcterms:W3CDTF">2026-06-23T03:13:39Z</dcterms:modified>
  <dc:title>Bible.com.au: Psalm 31:1-24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