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759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0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ed to you, Lord;I begged for your help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will you gain from my death?What profit from my going to the grave?Are dead people able to praise you?Can they proclaim your unfailing goodness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e, Lord, and be merciful!Help me, Lord!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changed my sadness into a joyful dance;you have taken away my sorrowand surrounded me with jo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will not be silent;I will sing praise to you.Lord, you are my God;I will give you thanks for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of Thanksgivi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you, Lord, because you have saved meand kept my enemies from gloating over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to you for help, O Lord my God,and you healed me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ept me from the grave.I was on my way to the depths below,but you restored my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praise to the Lord,all his faithful people!Remember what the Holy One has done,and give him thanks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anger lasts only a moment,his goodness for a lifetime.Tears may flow in the night,but joy comes in the morn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elt secure and said to myself,“I will never be defeated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ere good to me, Lord;you protected me like a mountain fortress.But then you hid yourself from me,and I was afrai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2026-05-23T18:07:24Z</dcterms:created>
  <dcterms:modified xsi:type="dcterms:W3CDTF">2026-05-23T18:07:24Z</dcterms:modified>
  <dc:title>Bible.com.au: Psalm 30:1-12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