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4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ctory comes from the Lord—may he bless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Morning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o many enemies, Lord,so many who turn against 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lk about me and say,“God will not help hi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O Lord, are always my shield from danger;you give me victoryand restore my coura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 for help,and from his sacred hill he answers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down and sleep,and all night long the Lord protects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fraid of the thousands of enemieswho surround me on every s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ord! Save me, my God!You punish all my enemiesand leave them powerless to har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2026-05-22T16:10:03Z</dcterms:created>
  <dcterms:modified xsi:type="dcterms:W3CDTF">2026-05-22T16:10:03Z</dcterms:modified>
  <dc:title>Bible.com.au: Psalm 3:1-8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