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696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3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ictory comes from the Lord—may he bless his peopl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Morning Prayer for Help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o many enemies, Lord,so many who turn against me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alk about me and say,“God will not help him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O Lord, are always my shield from danger;you give me victoryand restore my courag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 to the Lord for help,and from his sacred hill he answers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ie down and sleep,and all night long the Lord protects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not afraid of the thousands of enemieswho surround me on every sid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, Lord! Save me, my God!You punish all my enemiesand leave them powerless to harm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2026-07-25T23:04:47Z</dcterms:created>
  <dcterms:modified xsi:type="dcterms:W3CDTF">2026-07-25T23:04:47Z</dcterms:modified>
  <dc:title>Bible.com.au: Psalm 3:1-8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