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44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voice makes the desert shake;he shakes the desert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voice shakes the oaksand strips the leaves from the treeswhile everyone in his Temple shouts, “Glory to God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ver the deep waters;he rules as king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 to his peopleand blesses them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n the Stor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heavenly beings;praise his glory and pow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's glorious name;bow down before the Holy One when he appea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heard on the seas;the glorious God thunders,and his voice echoes over the oce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heardin all its might and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s the cedars,even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 mountains of Lebanon jump like calvesand makes Mount Hermon leap like a young bu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s the lightning fla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2026-05-21T01:50:09Z</dcterms:created>
  <dcterms:modified xsi:type="dcterms:W3CDTF">2026-05-21T01:50:09Z</dcterms:modified>
  <dc:title>Bible.com.au: Psalm 29:1-11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