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his people;he defends and saves his chosen k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your people, Lord,and bless those who are yours.Be their shepherd,and take care of them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my defender, I call to you.Listen to my cry!If you do not answer me,I will be among those who go down to the world of the dea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when I cry to you for help,when I lift my hands toward your holy Tem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ondemn me with the wicked,with those who do evil—those whose words are friendly,but who have hatred in their hear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them for what they have done,for the evil they have committed.Punish them for all their deeds;give them what they deserve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ke no notice of what the Lord has doneor of what he has made;so he will punish themand destroy them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praise to the Lord;he has heard my cry for hel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and defends me;I trust in him.He gives me help and makes me glad;I praise him with joyful so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2026-07-05T12:31:42Z</dcterms:created>
  <dcterms:modified xsi:type="dcterms:W3CDTF">2026-07-05T12:31:42Z</dcterms:modified>
  <dc:title>Bible.com.au: Psalm 28:1-9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