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75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7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said, “Come worship me,”I answered, “I will come, Lord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hide yourself from me!Don't be angry with me;don't turn your servant away.You have been my help;don't leave me, don't abandon me,O God, my savio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ther and mother may abandon me,but the Lord will take care of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, Lord, what you want me to do,and lead me along a safe path,because I have many enemi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abandon me to my enemies,who attack me with lies and threa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 that I will live to seethe Lord's goodness in this present lif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.Have faith, do not despair.Trust in the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Praise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light and my salvation;I will fear no one.The Lord protects me from all danger;I will never be afrai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vil people attack me and try to kill me,they stumble and fa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a whole army surrounds me,I will not be afraid;even if enemies attack me,I will still trust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asked the Lord for one thing;one thing only do I want:to live in the Lord's house all my life,to marvel there at his goodness,and to ask for his guida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imes of trouble he will shelter me;he will keep me safe in his Templeand make me secure on a high roc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will triumph over my enemies around me.With shouts of joy I will offer sacrifices in his Temple;I will sing, I will praise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, Lord, when I call to you!Be merciful and answer me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2026-07-26T07:34:02Z</dcterms:created>
  <dcterms:modified xsi:type="dcterms:W3CDTF">2026-07-26T07:34:02Z</dcterms:modified>
  <dc:title>Bible.com.au: Psalm 27:1-14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