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06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aid, “Come worship me,”I answered, “I will come,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ide yourself from me!Don't be angry with me;don't turn your servant away.You have been my help;don't leave me, don't abandon me,O God, my savi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and mother may abandon me,but the Lord will take care of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Lord, what you want me to do,and lead me along a safe path,because I have many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bandon me to my enemies,who attack me with lies and threa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I will live to seethe Lord's goodness in this present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.Have faith, do not despair.Trust in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;I will fear no one.The Lord protects me from all danger;I will never be afrai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 people attack me and try to kill me,they stumble and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a whole army surrounds me,I will not be afraid;even if enemies attack me,I will still trust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sked the Lord for one thing;one thing only do I want:to live in the Lord's house all my life,to marvel there at his goodness,and to ask for his guid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 he will shelter me;he will keep me safe in his Templeand make me secure on a high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triumph over my enemies around me.With shouts of joy I will offer sacrifices in his Temple;I will sing, I will praise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Lord, when I call to you!Be merciful and answer m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2026-05-26T19:40:23Z</dcterms:created>
  <dcterms:modified xsi:type="dcterms:W3CDTF">2026-05-26T19:40:23Z</dcterms:modified>
  <dc:title>Bible.com.au: Psalm 27:1-14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