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210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26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love the house where you live, O Lord,the place where your glory dwell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destroy me with the sinners;spare me from the fate of murderers—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do evil all the timeand are always ready to take bribe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for me, I do what is right;be merciful to me and save me!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safe from all dangers;in the assembly of his people I praise the Lor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rayer of a Good Person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clare me innocent, O Lord,because I do what is rightand trust you completel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xamine me and test me, Lord;judge my desires and thought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constant love is my guide;your faithfulness always leads m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do not keep company with worthless people;I have nothing to do with hypocrite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te the company of the eviland avoid the wick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I wash my hands to show that I am innocentand march in worship around your altar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ing a hymn of thanksgivingand tell of all your wonderful deed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1">
  <a:themeElements>
    <a:clrScheme name="Theme9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2026-08-15T14:39:13Z</dcterms:created>
  <dcterms:modified xsi:type="dcterms:W3CDTF">2026-08-15T14:39:13Z</dcterms:modified>
  <dc:title>Bible.com.au: Psalm 26:1-12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