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5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house where you live, O Lord,the place where your glory dwe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destroy me with the sinners;spare me from the fate of murderers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o evil all the timeand are always ready to take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do what is right;be merciful to me and save m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afe from all dangers;in the assembly of his people I praise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 Good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me innocent, O Lord,because I do what is rightand trust you complete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 and test me, Lord;judge my desires and though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stant love is my guide;your faithfulness always leads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keep company with worthless people;I have nothing to do with hypocr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 company of the eviland avoid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wash my hands to show that I am innocentand march in worship around your alt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g a hymn of thanksgivingand tell of all your wonderful dee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2026-06-15T10:44:12Z</dcterms:created>
  <dcterms:modified xsi:type="dcterms:W3CDTF">2026-06-15T10:44:12Z</dcterms:modified>
  <dc:title>Bible.com.au: Psalm 26:1-12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