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is righteous and good,he teaches sinners the path they should fol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the humble in the right wayand teaches them his w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faithfulness and love he leadsall who keep his covenant and obey his comma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promise, Lord, and forgive my sins,for they are m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reverence for the Lordwill learn from him the path they should follo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ways be prosperous,and their children will possess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friend of those who obey himand he affirms his covenant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 to the Lord for help at all times,and he rescues me from dang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, Lord, and be merciful to me,because I am lonely and we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ieve me of my worriesand save me from all my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Guidance and Prote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y distress and sufferingand forgive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many enemies I have;see how much they hate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nd save me;keep me from defeat.I come to you for safe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goodness and honesty preserve me,because I trust in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ll their troubles, O God,save your people Israel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O Lord, I offer my prayer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, my God, I trust.Save me from the shame of defeat;don't let my enemies gloat over m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at does not come to those who trust in you,but to those who are quick to rebel agains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 ways, O Lord;make them known 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live according to your truth,for you are my God, who saves me.I always trust in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your kindness and constant lovewhich you have shown from long ag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ive the sins and errors of my youth.In your constant love and goodness,remember me, Lor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2026-06-02T19:53:33Z</dcterms:created>
  <dcterms:modified xsi:type="dcterms:W3CDTF">2026-06-02T19:53:33Z</dcterms:modified>
  <dc:title>Bible.com.au: Psalm 25:1-22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