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8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great king?He is the Lord, strong and mighty,the Lord, victorious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ing wide the gates,open the ancient doors,and the great king will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great king?The triumphant Lord—he is the great king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and all that is in it belong to the Lord;the earth and all who live on it are h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t it on the deep waters beneath the earthand laid its foundations in the ocean depth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the right to go up the Lord's hill?Who may enter his holy Templ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pure in act and in thought,who do not worship idolsor make false prom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bless them and save them;God will declare them innoc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re the people who come to God,who come into the presence of the God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ing wide the gates,open the ancient doors,and the great king will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2026-08-05T09:30:02Z</dcterms:created>
  <dcterms:modified xsi:type="dcterms:W3CDTF">2026-08-05T09:30:02Z</dcterms:modified>
  <dc:title>Bible.com.au: Psalm 24:1-10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