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705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ur Shephe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I have everything I ne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me rest in fields of green grassand leads me to quiet pools of fresh wa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me new strength.He guides me in the right paths,as he has prom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go through the deepest darkness,I will not be afraid, Lord,for you are with me.Your shepherd's rod and staff protec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epare a banquet for me,where all my enemies can see me;you welcome me as an honored guestand fill my cup to the br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r goodness and love will be with me all my life;and your house will be my home as long as I li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2026-07-02T01:04:34Z</dcterms:created>
  <dcterms:modified xsi:type="dcterms:W3CDTF">2026-07-02T01:04:34Z</dcterms:modified>
  <dc:title>Bible.com.au: Psalm 23:1-6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