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10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2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relied on the Lord,” they say.“Why doesn't he save you?If the Lord likes you,why doesn't he help you?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you who brought me safely through birth,and when I was a baby, you kept me saf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elied on you since the day I was born,and you have always been my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stay away from me!Trouble is near,and there is no one to hel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enemies surround me like bulls;they are all around me,like fierce bulls from the land of Basha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open their mouths like lions,roaring and tearing at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trength is gone,gone like water spilled on the ground.All my bones are out of joint;my heart is like melted wax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hroat is as dry as dust,and my tongue sticks to the roof of my mouth.You have left me for dead in the du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 gang is around me;like a pack of dogs they close in on me;they tear at my hands and fee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bones can be seen.My enemies look at me and sta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ry of Anguish and a Song of Prais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mble for my clothesand divide them among themselv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don't stay away from me!Come quickly to my rescue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 from the sword;save my life from these dog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me from these lions;I am helpless before these wild bull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ll my people what you have done;I will praise you in their assembly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Praise him, you servants of the Lord!Honor him, you descendants of Jacob!Worship him, you people of Israel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oes not neglect the poor or ignore their suffering;he does not turn away from them,but answers when they call for help.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ull assembly I will praise you for what you have done;in the presence of those who worship youI will offer the sacrifices I promis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will eat as much as they want;those who come to the Lord will praise him.May they prosper forever!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nations will remember the Lord.From every part of the world they will turn to him;all races will worship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od, my God, why have you abandoned me?I have cried desperately for help,but still it does not com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king,and he rules the nation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proud people will bow down to him;all mortals will bow down before hi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ture generations will serve him;they will speak of the Lord to the coming generatio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not yet born will be told:“The Lord saved his people.”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ring the day I call to you, my God,but you do not answer;I call at night,but get no re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are enthroned as the Holy One,the one whom Israel prais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ancestors put their trust in you;they trusted you, and you saved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lled to you and escaped from danger;they trusted you and were not disappoint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no longer a human being; I am a worm,despised and scorned by everyone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see me make fun of me;they stick out their tongues and shake their hea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2026-07-26T00:13:08Z</dcterms:created>
  <dcterms:modified xsi:type="dcterms:W3CDTF">2026-07-26T00:13:08Z</dcterms:modified>
  <dc:title>Bible.com.au: Psalm 22:1-31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