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presProps" Target="presProps.xml"/>
  <Relationship Id="rId38" Type="http://schemas.openxmlformats.org/officeDocument/2006/relationships/viewProps" Target="viewProps.xml"/>
  <Relationship Id="rId3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7591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22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You relied on the Lord,” they say.“Why doesn't he save you?If the Lord likes you,why doesn't he help you?”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was you who brought me safely through birth,and when I was a baby, you kept me saf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relied on you since the day I was born,and you have always been my Go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stay away from me!Trouble is near,and there is no one to help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enemies surround me like bulls;they are all around me,like fierce bulls from the land of Basha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open their mouths like lions,roaring and tearing at m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trength is gone,gone like water spilled on the ground.All my bones are out of joint;my heart is like melted wax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throat is as dry as dust,and my tongue sticks to the roof of my mouth.You have left me for dead in the dus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evil gang is around me;like a pack of dogs they close in on me;they tear at my hands and fee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my bones can be seen.My enemies look at me and star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Cry of Anguish and a Song of Prais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gamble for my clothesand divide them among themselve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, don't stay away from me!Come quickly to my rescue!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ve me from the sword;save my life from these dog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scue me from these lions;I am helpless before these wild bull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tell my people what you have done;I will praise you in their assembly: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Praise him, you servants of the Lord!Honor him, you descendants of Jacob!Worship him, you people of Israel!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oes not neglect the poor or ignore their suffering;he does not turn away from them,but answers when they call for help.”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full assembly I will praise you for what you have done;in the presence of those who worship youI will offer the sacrifices I promised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oor will eat as much as they want;those who come to the Lord will praise him.May they prosper forever!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nations will remember the Lord.From every part of the world they will turn to him;all races will worship him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God, my God, why have you abandoned me?I have cried desperately for help,but still it does not come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king,and he rules the nation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proud people will bow down to him;all mortals will bow down before him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uture generations will serve him;they will speak of the Lord to the coming generation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not yet born will be told:“The Lord saved his people.”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uring the day I call to you, my God,but you do not answer;I call at night,but get no res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 are enthroned as the Holy One,the one whom Israel praise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ancestors put their trust in you;they trusted you, and you saved the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alled to you and escaped from danger;they trusted you and were not disappoint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am no longer a human being; I am a worm,despised and scorned by everyone!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who see me make fun of me;they stick out their tongues and shake their head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0">
  <a:themeElements>
    <a:clrScheme name="Theme8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2026-05-23T18:07:26Z</dcterms:created>
  <dcterms:modified xsi:type="dcterms:W3CDTF">2026-05-23T18:07:26Z</dcterms:modified>
  <dc:title>Bible.com.au: Psalm 22:1-31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