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79206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21:1-1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aise for Victory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king is glad, O Lord, because you gave him strength;he rejoices because you made him victoriou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have given him his heart's desire;you have answered his request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came to him with great blessingsand set a crown of gold on his hea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asked for life, and you gave it,a long and lasting lif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glory is great because of your help;you have given him fame and majesty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blessings are with him forever,and your presence fills him with joy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king trusts in the Lord Almighty;and because of the Lord's constant lovehe will always be secur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king will capture all his enemies;he will capture everyone who hates him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ill destroy them like a blazing firewhen he appears.The Lord will devour them in his anger,and fire will consume them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ne of their descendants will survive;the king will kill them all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make their plans, and plot against him,but they will not succeed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ill shoot his arrows at themand make them turn and run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 praise you, Lord, for your great strength!We will sing and praise your power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2">
  <a:themeElements>
    <a:clrScheme name="Theme3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2026-09-30T13:43:08Z</dcterms:created>
  <dcterms:modified xsi:type="dcterms:W3CDTF">2026-09-30T13:43:08Z</dcterms:modified>
  <dc:title>Bible.com.au: Psalm 21:1-13 (GNT)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