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will capture all his enemies;he will capture everyone who hates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estroy them like a blazing firewhen he appears.The Lord will devour them in his anger,and fire will consume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their descendants will survive;the king will kill them a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their plans, and plot against him,but they will not succe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hoot his arrows at themand make them turn and ru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praise you, Lord, for your great strength!We will sing and praise your p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for Victor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is glad, O Lord, because you gave him strength;he rejoices because you made him victorio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iven him his heart's desire;you have answered his reque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me to him with great blessingsand set a crown of gold on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for life, and you gave it,a long and lasting lif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glory is great because of your help;you have given him fame and majes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lessings are with him forever,and your presence fills him with jo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trusts in the Lord Almighty;and because of the Lord's constant lovehe will always be secu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2026-06-15T08:19:59Z</dcterms:created>
  <dcterms:modified xsi:type="dcterms:W3CDTF">2026-06-15T08:19:59Z</dcterms:modified>
  <dc:title>Bible.com.au: Psalm 21:1-13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