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750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21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will capture all his enemies;he will capture everyone who hates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destroy them like a blazing firewhen he appears.The Lord will devour them in his anger,and fire will consume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ne of their descendants will survive;the king will kill them al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ke their plans, and plot against him,but they will not succe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shoot his arrows at themand make them turn and ru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praise you, Lord, for your great strength!We will sing and praise your pow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for Victory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is glad, O Lord, because you gave him strength;he rejoices because you made him victoriou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given him his heart's desire;you have answered his reques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ame to him with great blessingsand set a crown of gold on his hea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sked for life, and you gave it,a long and lasting lif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glory is great because of your help;you have given him fame and majest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blessings are with him forever,and your presence fills him with jo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trusts in the Lord Almighty;and because of the Lord's constant lovehe will always be secu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2026-08-04T15:53:02Z</dcterms:created>
  <dcterms:modified xsi:type="dcterms:W3CDTF">2026-08-04T15:53:02Z</dcterms:modified>
  <dc:title>Bible.com.au: Psalm 21:1-13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