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1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0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people will stumble and fall,but we will rise and stand fir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victory to the king, O Lord;answer us when we c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Victor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answer you when you are in trouble!May the God of Jacob protect you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send you help from his Templeand give you aid from Mount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accept all your offeringsand be pleased with all your sacrific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give you what you desireand make all your plans succe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will shout for joy over your victoryand celebrate your triumph by praising our God.May the Lord answer all your reques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know that the Lord gives victory to his chosen king;he answers him from his holy heavenand by his power gives him great victori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rust in their war chariotsand others in their horses,but we trust in the power of the Lord 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2026-06-09T23:13:47Z</dcterms:created>
  <dcterms:modified xsi:type="dcterms:W3CDTF">2026-06-09T23:13:47Z</dcterms:modified>
  <dc:title>Bible.com.au: Psalm 20:1-9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