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will stumble and fall,but we will rise and stand fi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victory to the king, O Lord;answer us when we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when you are in trouble!May the God of Jacob protect yo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 his Templeand give you aid from Mount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accept all your offeringsand be pleased with all your sacrifi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what you desireand make all your plans suc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will shout for joy over your victoryand celebrate your triumph by praising our God.May the Lord answer all your reques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know that the Lord gives victory to his chosen king;he answers him from his holy heavenand by his power gives him great victo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their war chariotsand others in their horses,but we trust in the power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2026-08-06T05:01:28Z</dcterms:created>
  <dcterms:modified xsi:type="dcterms:W3CDTF">2026-08-06T05:01:28Z</dcterms:modified>
  <dc:title>Bible.com.au: Psalm 20:1-9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