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358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, and I will give you all the nations;the whole earth will be you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reak them with an iron rod;you will shatter them in pieces like a clay pot.’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isten to this warning, you kings;learn this lesson, you rulers of the worl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fear;trembl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ow down to him;or else his anger will be quickly aroused,and you will suddenly die.Happy are all who go to him for protecti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Chosen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nations plan rebellion?Why do people make their useless plot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kings revolt,their rulers plot together against the Lordand against the king he cho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 us free ourselves from their rule,” they say;“let us throw off their control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s throne in heaven the Lord laughsand mocks their feeble pla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warns them in angerand terrifies them with his fu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 Zion, my sacred hill,” he says,“I have installed my king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announce,” says the king, “what the Lord has declared.He said to me: ‘You are my son;today I have become your fa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2026-06-29T07:53:39Z</dcterms:created>
  <dcterms:modified xsi:type="dcterms:W3CDTF">2026-06-29T07:53:39Z</dcterms:modified>
  <dc:title>Bible.com.au: Psalm 2:1-12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