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70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s of the Lord are right,and those who obey them are happy.The commands of the Lord are justand give understanding to the mi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rence for the Lord is good;it will continue forever.The judgments of the Lord are just;they are always fa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ore desirable than the finest gold;they are sweeter than the purest hone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knowledge to me, your servant;I am rewarded for obeying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us can see our own errors;deliver me, Lord, from hidden fault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, also, from willful sins;don't let them rule over me.Then I shall be perfectand free from the evil of s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words and my thoughts be acceptable to you,O Lord, my refuge and my redeemer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Glory in Crea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learly the sky reveals God's glory!How plainly it shows what he has don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day announces it to the following day;each night repeats it to the nex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peech or words are used,no sound is hear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ir message goes out to all the worldand is heard to the ends of the earth.God made a home in the sky for the sun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omes out in the morning like a happy bridegroom,like an athlete eager to run a 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arts at one end of the skyand goes across to the other.Nothing can hide from its heat.The Law of the Lor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;it gives new strength.The commands of the Lord are trustworthy,giving wisdom to those who lack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2026-05-26T04:45:54Z</dcterms:created>
  <dcterms:modified xsi:type="dcterms:W3CDTF">2026-05-26T04:45:54Z</dcterms:modified>
  <dc:title>Bible.com.au: Psalm 19:1-14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