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8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poured out of his nostrils,a consuming flame and burning coals from his m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re the sky open and came downwith a dark cloud under his fe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lew swiftly on his winged creature;he traveled on the wings of the w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ed himself with darkness;thick clouds, full of water, surround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ilstones and flashes of firecame from the lightning before himand broke through the dark clou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hundered from the sky;and the voice of the Most High was hea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t his arrows and scattered his enemies;with flashes of lightning he sent them run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r of the ocean was laid bare,and the foundations of the earth were uncovered,when you rebuked your enemies, Lord,and roared at them in ang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ached down from above and took hold of me;he pulled me out of the deep wa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me from my powerful enemiesand from all those who hate me—they were too strong 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's Song of Victory(2 Samuel 22.1-51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trouble, they attacked me,but the Lord protected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lped me out of danger;he saved me because he was pleased with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wards me because I do what is right;he blesses me because I am innoc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eyed the law of the Lord;I have not turned away from my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served all his laws;I have not disobeyed his comman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nows that I am faultless,that I have kept myself from doing wro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e rewards me because I do what is right,because he knows that I am innoce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are faithful to those who are faithful to you;completely good to those who are perfec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pure to those who are pure,but hostile to those who are wick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 those who are humble,but you humble those who are prou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ve you, Lord!You are my defend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give me light;you dispel my dark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 to attack my enemiesand power to overcome their defens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od—how perfect are his deeds!How dependable his words!He is like a shieldfor all who seek his protecti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one is God;God alone is our defens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God who makes me strong,who makes my pathway saf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e sure-footed as a deer;he keeps me safe on the mountai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ains me for battle,so that I can use the strongest bow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protect me and save me;your care has made me great,and your power has kept me saf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ept me from being captured,and I have never falle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rsue my enemies and catch them;I do not stop until I destroy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rotector;he is my strong fortress.My God is my protection,and with him I am safe.He protects me like a shield;he defends me and keeps me saf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rike them down, and they cannot rise;they lie defeated before m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 for the battleand victory over my enemie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my enemies run from me;I destroy those who hate m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y for help, but no one saves them;they call to the Lord, but he does not answer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ush them, so that they become like dustwhich the wind blows away.I trample on them like mud in the street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d me from a rebellious peopleand made me ruler over the nations;people I did not know have now become my subjec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bow before me;when they hear me, they obey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se their courageand come trembling from their fortress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ves! Praise my defender!Proclaim the greatness of the God who saves m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me victory over my enemies;he subdues the nations under m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the Lord,and he saves me from my enemies.Praise the Lord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ves me from my foes.O Lord, you give me victory over my enemiesand protect me from violent peopl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praise you among the nations;I sing praises to you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s great victories to his king;he shows constant love to the one he has chosen,to David and his descendants forever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nger of death was all around me;the waves of destruction rolled ove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nger of death was around me,and the grave set its trap fo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trouble I called to the Lord;I called to my God for help.In his temple he heard my voice;he listened to my cry for hel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arth trembled and shook;the foundations of the mountains rocked and quivered,because God was ang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Psalm 18:1-50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