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presProps" Target="presProps.xml"/>
  <Relationship Id="rId57" Type="http://schemas.openxmlformats.org/officeDocument/2006/relationships/viewProps" Target="viewProps.xml"/>
  <Relationship Id="rId5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40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8:1-5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ke poured out of his nostrils,a consuming flame and burning coals from his m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re the sky open and came downwith a dark cloud under his fee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lew swiftly on his winged creature;he traveled on the wings of the wi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vered himself with darkness;thick clouds, full of water, surrounded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ilstones and flashes of firecame from the lightning before himand broke through the dark clou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thundered from the sky;and the voice of the Most High was hea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t his arrows and scattered his enemies;with flashes of lightning he sent them run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r of the ocean was laid bare,and the foundations of the earth were uncovered,when you rebuked your enemies, Lord,and roared at them in ang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ached down from above and took hold of me;he pulled me out of the deep wat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d me from my powerful enemiesand from all those who hate me—they were too strong for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's Song of Victory(2 Samuel 22.1-51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in trouble, they attacked me,but the Lord protected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lped me out of danger;he saved me because he was pleased with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wards me because I do what is right;he blesses me because I am innoce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obeyed the law of the Lord;I have not turned away from my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observed all his laws;I have not disobeyed his comman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nows that I am faultless,that I have kept myself from doing wro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he rewards me because I do what is right,because he knows that I am innocen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you are faithful to those who are faithful to you;completely good to those who are perfec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pure to those who are pure,but hostile to those who are wick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ve those who are humble,but you humble those who are prou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love you, Lord!You are my defend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you give me light;you dispel my darknes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me strength to attack my enemiesand power to overcome their defens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God—how perfect are his deeds!How dependable his words!He is like a shieldfor all who seek his protectio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one is God;God alone is our defens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God who makes me strong,who makes my pathway saf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me sure-footed as a deer;he keeps me safe on the mountain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rains me for battle,so that I can use the strongest bow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you protect me and save me;your care has made me great,and your power has kept me saf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kept me from being captured,and I have never falle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ursue my enemies and catch them;I do not stop until I destroy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protector;he is my strong fortress.My God is my protection,and with him I am safe.He protects me like a shield;he defends me and keeps me saf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rike them down, and they cannot rise;they lie defeated before m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me strength for the battleand victory over my enemie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my enemies run from me;I destroy those who hate m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y for help, but no one saves them;they call to the Lord, but he does not answer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ush them, so that they become like dustwhich the wind blows away.I trample on them like mud in the street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ved me from a rebellious peopleand made me ruler over the nations;people I did not know have now become my subject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bow before me;when they hear me, they obey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se their courageand come trembling from their fortresse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ives! Praise my defender!Proclaim the greatness of the God who saves me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me victory over my enemies;he subdues the nations under me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the Lord,and he saves me from my enemies.Praise the Lord!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ves me from my foes.O Lord, you give me victory over my enemiesand protect me from violent peopl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praise you among the nations;I sing praises to you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ives great victories to his king;he shows constant love to the one he has chosen,to David and his descendants forever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nger of death was all around me;the waves of destruction rolled over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nger of death was around me,and the grave set its trap for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trouble I called to the Lord;I called to my God for help.In his temple he heard my voice;he listened to my cry for hel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arth trembled and shook;the foundations of the mountains rocked and quivered,because God was ang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2026-07-05T13:23:36Z</dcterms:created>
  <dcterms:modified xsi:type="dcterms:W3CDTF">2026-07-05T13:23:36Z</dcterms:modified>
  <dc:title>Bible.com.au: Psalm 18:1-50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