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8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ed out of his nostrils,a consuming flame and burning coals from his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re the sky open and came downwith a dark cloud under his fe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lew swiftly on his winged creature;he traveled on the wings of the w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ed himself with darkness;thick clouds, full of water, surrou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ilstones and flashes of firecame from the lightning before himand broke through the dark clou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hundered from the sky;and the voice of the Most High was he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his enemies;with flashes of lightning he sent them run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of the ocean was laid bare,and the foundations of the earth were uncovered,when you rebuked your enemies, Lord,and roared at them in ang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ached down from above and took hold of me;he pulled me out of the deep wa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iesand from all those who hate me—they were too strong fo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Song of Victory(2 Samuel 22.1-5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, they attacked me,but the Lord protec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ed me out of danger;he saved me because he was pleased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wards me because I do what is right;he blesses me because I am inno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eyed the law of the Lord;I have not turned away from m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served all his laws;I have not disobeyed his comma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that I am faultless,that I have kept myself from doing wro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rewards me because I do what is right,because he knows that I am innoce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are faithful to those who are faithful to you;completely good to those who are perfec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ure to those who are pure,but hostile to those who ar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ose who are humble,but you humble those who are prou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, Lord!You are my defend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give me light;you dispel my dark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to attack my enemiesand power to overcome their defens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od—how perfect are his deeds!How dependable his words!He is like a shieldfor all who seek his protec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one is God;God alone is our defen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God who makes me strong,who makes my pathway sa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sure-footed as a deer;he keeps me safe on the mountai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e for battle,so that I can use the strongest bow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protect me and save me;your care has made me great,and your power has kept me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me from being captured,and I have never fall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rsue my enemies and catch them;I do not stop until I destroy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rotector;he is my strong fortress.My God is my protection,and with him I am safe.He protects me like a shield;he defends me and keeps me saf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ike them down, and they cannot rise;they lie defeated before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for the battleand victory over my enemi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enemies run from me;I destroy those who hate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y for help, but no one saves them;they call to the Lord, but he does not answ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 them, so that they become like dustwhich the wind blows away.I trample on them like mud in the stree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me from a rebellious peopleand made me ruler over the nations;people I did not know have now become my subjec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bow before me;when they hear me, they obe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se their courageand come trembling from their fortres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ves! Praise my defender!Proclaim the greatness of the God who saves m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me victory over my enemies;he subdues the nations under m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,and he saves me from my enemies.Praise the Lord!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ves me from my foes.O Lord, you give me victory over my enemiesand protect me from violent peopl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aise you among the nations;I sing praises to you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great victories to his king;he shows constant love to the one he has chosen,to David and his descendants foreve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ll around me;the waves of destruction rolled ove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round me,and the grave set its trap fo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trouble I called to the Lord;I called to my God for help.In his temple he heard my voice;he listened to my cry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trembled and shook;the foundations of the mountains rocked and quivered,because God was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2026-07-05T12:32:14Z</dcterms:created>
  <dcterms:modified xsi:type="dcterms:W3CDTF">2026-07-05T12:32:14Z</dcterms:modified>
  <dc:title>Bible.com.au: Psalm 18:1-50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