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presProps" Target="presProps.xml"/>
  <Relationship Id="rId57" Type="http://schemas.openxmlformats.org/officeDocument/2006/relationships/viewProps" Target="viewProps.xml"/>
  <Relationship Id="rId5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28190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8:1-5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moke poured out of his nostrils,a consuming flame and burning coals from his mou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ore the sky open and came downwith a dark cloud under his fee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flew swiftly on his winged creature;he traveled on the wings of the win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overed himself with darkness;thick clouds, full of water, surrounded hi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ilstones and flashes of firecame from the lightning before himand broke through the dark cloud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Lord thundered from the sky;and the voice of the Most High was hear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ot his arrows and scattered his enemies;with flashes of lightning he sent them running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loor of the ocean was laid bare,and the foundations of the earth were uncovered,when you rebuked your enemies, Lord,and roared at them in ange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reached down from above and took hold of me;he pulled me out of the deep water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escued me from my powerful enemiesand from all those who hate me—they were too strong for m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vid's Song of Victory(2 Samuel 22.1-51)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was in trouble, they attacked me,but the Lord protected m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elped me out of danger;he saved me because he was pleased with m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rewards me because I do what is right;he blesses me because I am innocen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obeyed the law of the Lord;I have not turned away from my Go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observed all his laws;I have not disobeyed his command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knows that I am faultless,that I have kept myself from doing wrong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 he rewards me because I do what is right,because he knows that I am innocent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you are faithful to those who are faithful to you;completely good to those who are perfect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pure to those who are pure,but hostile to those who are wicke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ave those who are humble,but you humble those who are prou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I love you, Lord!You are my defender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you give me light;you dispel my darknes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give me strength to attack my enemiesand power to overcome their defenses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God—how perfect are his deeds!How dependable his words!He is like a shieldfor all who seek his protection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alone is God;God alone is our defense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the God who makes me strong,who makes my pathway safe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kes me sure-footed as a deer;he keeps me safe on the mountains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rains me for battle,so that I can use the strongest bow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you protect me and save me;your care has made me great,and your power has kept me safe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kept me from being captured,and I have never fallen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ursue my enemies and catch them;I do not stop until I destroy the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my protector;he is my strong fortress.My God is my protection,and with him I am safe.He protects me like a shield;he defends me and keeps me safe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trike them down, and they cannot rise;they lie defeated before me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give me strength for the battleand victory over my enemies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ake my enemies run from me;I destroy those who hate me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ry for help, but no one saves them;they call to the Lord, but he does not answer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rush them, so that they become like dustwhich the wind blows away.I trample on them like mud in the streets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aved me from a rebellious peopleand made me ruler over the nations;people I did not know have now become my subjects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eigners bow before me;when they hear me, they obey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lose their courageand come trembling from their fortresses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lives! Praise my defender!Proclaim the greatness of the God who saves me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ives me victory over my enemies;he subdues the nations under me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ll to the Lord,and he saves me from my enemies.Praise the Lord!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ves me from my foes.O Lord, you give me victory over my enemiesand protect me from violent people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 I praise you among the nations;I sing praises to you.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gives great victories to his king;he shows constant love to the one he has chosen,to David and his descendants forever.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anger of death was all around me;the waves of destruction rolled over 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anger of death was around me,and the grave set its trap for 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my trouble I called to the Lord;I called to my God for help.In his temple he heard my voice;he listened to my cry for help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earth trembled and shook;the foundations of the mountains rocked and quivered,because God was angr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7">
  <a:themeElements>
    <a:clrScheme name="Theme1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2026-05-20T08:27:10Z</dcterms:created>
  <dcterms:modified xsi:type="dcterms:W3CDTF">2026-05-20T08:27:10Z</dcterms:modified>
  <dc:title>Bible.com.au: Psalm 18:1-50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