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s you would your very eyes;hide me in the shadow of your wing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attacks of the wicked.Deadly enemies surround m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pity and speak proud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round me now, wherever I turn,watching for a chance to pull me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lions, waiting for me,wanting to tear me to pie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ord! Oppose my enemies and defeat them!Save me from the wicked by your swor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ose who in this life have all they want.Punish them with the sufferings you have stored up for them;may there be enough for their childrenand some left over for their children's childr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e you, because I have done no wrong;and when I awake, your presence will fill me with jo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n Innocent Pers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O Lord, to my plea for justice;pay attention to my cry for help!Listen to my honest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judge in my favor,because you know what is r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heart.You have come to me at night;you have examined me completelyand found no evil desire in me.I speak no evil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thers do;I have obeyed your commandand have not followed paths of viol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walked in your wayand have never strayed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O God, because you answer me;so turn to me and listen to my wo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al your wonderful love and save me;at your side I am safe from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2026-06-02T19:53:26Z</dcterms:created>
  <dcterms:modified xsi:type="dcterms:W3CDTF">2026-06-02T19:53:26Z</dcterms:modified>
  <dc:title>Bible.com.au: Psalm 17:1-15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