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lways aware of the Lord's presence;he is near, and nothing can shak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am thankful and glad,and I feel completely secur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protect me from the power of death.I have served you faithfully,and you will not abandon me to the world of the d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how me the path that leads to life;your presence fills me with joyand brings me pleasure for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Confiden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, O God; I trust in you for safe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the Lord, “You are my Lord;all the good things I have come from you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excellent are the Lord's faithful people!My greatest pleasure is to be with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ush to other godsbring many troubles on themselves.I will not take part in their sacrifices;I will not worship their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all I have,and you give me all I need;my future is in your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onderful are your gifts to me;how good they ar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the Lord, because he guides me,and in the night my conscience warns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2026-08-03T11:07:56Z</dcterms:created>
  <dcterms:modified xsi:type="dcterms:W3CDTF">2026-08-03T11:07:56Z</dcterms:modified>
  <dc:title>Bible.com.au: Psalm 16:1-11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