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7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Praise God in his Temple!Praise his strength in heave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the mighty things he has done.Praise his supreme grea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rumpets.Praise him with harps and ly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drums and dancing.Praise him with harps and flu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cymbals.Praise him with loud cymb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living creatures!Praise the Lor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2026-09-28T02:06:58Z</dcterms:created>
  <dcterms:modified xsi:type="dcterms:W3CDTF">2026-09-28T02:06:58Z</dcterms:modified>
  <dc:title>Bible.com.au: Psalm 150:1-6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