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50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!Praise God in his Temple!Praise his strength in heaven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for the mighty things he has done.Praise his supreme great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rumpets.Praise him with harps and lyr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drums and dancing.Praise him with harps and flut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cymbals.Praise him with loud cymbal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living creatures!Praise the Lord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2026-08-03T11:08:07Z</dcterms:created>
  <dcterms:modified xsi:type="dcterms:W3CDTF">2026-08-03T11:08:07Z</dcterms:modified>
  <dc:title>Bible.com.au: Psalm 150:1-6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