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d Requir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may enter your Temple?Who may worship on Zion, your sacred hill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bey God in everythingand always do what is right,whose words are true and since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do not slander others.They do no wrong to their friendsnor spread rumors about their neighbo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spise those whom God rejects,but honor those who obey the Lord.They always do what they promise,no matter how much it may co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loans without charging interestand cannot be bribed to testify against the innocent.Whoever does these things will always be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2026-05-21T01:18:25Z</dcterms:created>
  <dcterms:modified xsi:type="dcterms:W3CDTF">2026-05-21T01:18:25Z</dcterms:modified>
  <dc:title>Bible.com.au: Psalm 15:1-5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