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2570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49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bind their kings in chains,their leaders in chains of iron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punish the nations as God has commanded.This is the victory of God's people.Praise the Lord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Hymn of Prais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!Sing a new song to the Lord;praise him in the assembly of his faithful people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glad, Israel, because of your Creator;rejoice, people of Zion, because of your king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s name with dancing;play drums and harps in praise of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takes pleasure in his people;he honors the humble with victor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God's people rejoice in their triumphand sing joyfully all night lo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shout aloud as they praise God,with their sharp swords in their hands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defeat the nationsand to punish the peoples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2026-05-23T04:10:27Z</dcterms:created>
  <dcterms:modified xsi:type="dcterms:W3CDTF">2026-05-23T04:10:27Z</dcterms:modified>
  <dc:title>Bible.com.au: Psalm 149:1-9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