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638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ind their kings in chains,their leaders in chains of iro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punish the nations as God has commanded.This is the victory of God's people.Praise the Lord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ymn of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Sing a new song to the Lord;praise him in the assembly of his faithful peopl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lad, Israel, because of your Creator;rejoice, people of Zion, because of your king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s name with dancing;play drums and harps in praise of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akes pleasure in his people;he honors the humble with victo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God's people rejoice in their triumphand sing joyfully all night lo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shout aloud as they praise God,with their sharp swords in their hand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feat the nationsand to punish the people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2026-07-22T19:12:54Z</dcterms:created>
  <dcterms:modified xsi:type="dcterms:W3CDTF">2026-07-22T19:12:54Z</dcterms:modified>
  <dc:title>Bible.com.au: Psalm 149:1-9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