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and hail, snow and clouds,strong winds that obey his comm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hills and mountains,fruit trees and forest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nimals, tame and wild,reptiles and bi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kings and all peoples,princes and all other ruler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and young men,old people and children to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praise the name of the Lord!His name is greater than all others;his glory is above earth and heav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s nation strong,so that all his people praise him—the people of Israel, so dear to him.Praise the Lor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for the Universe to Prais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Praise the Lord from heaven,you that live in the height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all his angels,all his heavenly ar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sun and moon;praise him, shining st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highest heavens,and the waters above the sk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praise the name of the Lord!He commanded, and they were create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mmand they were fixed in their places forever,and they cannot disob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sea monsters and all ocean depth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2026-07-05T12:35:16Z</dcterms:created>
  <dcterms:modified xsi:type="dcterms:W3CDTF">2026-07-05T12:35:16Z</dcterms:modified>
  <dc:title>Bible.com.au: Psalm 148:1-14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