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987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48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ghtning and hail, snow and clouds,strong winds that obey his comman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, hills and mountains,fruit trees and forests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animals, tame and wild,reptiles and bird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, kings and all peoples,princes and all other rulers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ng women and young men,old people and children too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all praise the name of the Lord!His name is greater than all others;his glory is above earth and heav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his nation strong,so that all his people praise him—the people of Israel, so dear to him.Praise the Lord!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Call for the Universe to Praise Go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!Praise the Lord from heaven,you that live in the heights abov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, all his angels,all his heavenly armi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, sun and moon;praise him, shining sta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, highest heavens,and the waters above the sk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all praise the name of the Lord!He commanded, and they were created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is command they were fixed in their places forever,and they cannot disobe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 from the earth,sea monsters and all ocean depths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2026-09-05T04:28:21Z</dcterms:created>
  <dcterms:modified xsi:type="dcterms:W3CDTF">2026-09-05T04:28:21Z</dcterms:modified>
  <dc:title>Bible.com.au: Psalm 148:1-14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